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FF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58" d="100"/>
          <a:sy n="58" d="100"/>
        </p:scale>
        <p:origin x="102" y="3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Cím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Alcím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hu-HU"/>
              <a:t>Kattintson ide az alcím mintájának szerkesztéséhez</a:t>
            </a:r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744779-AD4C-4278-A753-6236C6FAE7C1}" type="datetimeFigureOut">
              <a:rPr lang="hu-HU" smtClean="0"/>
              <a:t>2016.11.27.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47FB76-438E-403E-8442-9A1510203A6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56523439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hely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hu-HU"/>
              <a:t>Mintacím szerkesztése</a:t>
            </a:r>
          </a:p>
        </p:txBody>
      </p:sp>
      <p:sp>
        <p:nvSpPr>
          <p:cNvPr id="3" name="Szöveg helye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C744779-AD4C-4278-A753-6236C6FAE7C1}" type="datetimeFigureOut">
              <a:rPr lang="hu-HU" smtClean="0"/>
              <a:t>2016.11.27.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47FB76-438E-403E-8442-9A1510203A64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7615691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Csoportba foglalás 5"/>
          <p:cNvGrpSpPr/>
          <p:nvPr/>
        </p:nvGrpSpPr>
        <p:grpSpPr>
          <a:xfrm>
            <a:off x="2478157" y="1775791"/>
            <a:ext cx="2292626" cy="1470992"/>
            <a:chOff x="2478157" y="1775791"/>
            <a:chExt cx="2292626" cy="1470992"/>
          </a:xfrm>
          <a:solidFill>
            <a:srgbClr val="00FF00"/>
          </a:solidFill>
        </p:grpSpPr>
        <p:sp>
          <p:nvSpPr>
            <p:cNvPr id="4" name="Téglalap 3"/>
            <p:cNvSpPr/>
            <p:nvPr/>
          </p:nvSpPr>
          <p:spPr>
            <a:xfrm>
              <a:off x="2478157" y="1775791"/>
              <a:ext cx="2252869" cy="596348"/>
            </a:xfrm>
            <a:prstGeom prst="rect">
              <a:avLst/>
            </a:prstGeom>
            <a:grp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hu-HU" dirty="0" err="1"/>
                <a:t>Shape</a:t>
              </a:r>
              <a:r>
                <a:rPr lang="hu-HU" dirty="0"/>
                <a:t> </a:t>
              </a:r>
              <a:r>
                <a:rPr lang="hu-HU" dirty="0" err="1"/>
                <a:t>with</a:t>
              </a:r>
              <a:r>
                <a:rPr lang="hu-HU" dirty="0"/>
                <a:t> </a:t>
              </a:r>
              <a:r>
                <a:rPr lang="hu-HU" dirty="0" err="1"/>
                <a:t>red</a:t>
              </a:r>
              <a:r>
                <a:rPr lang="hu-HU" dirty="0"/>
                <a:t> </a:t>
              </a:r>
              <a:r>
                <a:rPr lang="hu-HU" dirty="0" err="1"/>
                <a:t>color</a:t>
              </a:r>
              <a:endParaRPr lang="hu-HU" dirty="0"/>
            </a:p>
          </p:txBody>
        </p:sp>
        <p:sp>
          <p:nvSpPr>
            <p:cNvPr id="5" name="Téglalap 4"/>
            <p:cNvSpPr/>
            <p:nvPr/>
          </p:nvSpPr>
          <p:spPr>
            <a:xfrm>
              <a:off x="2478157" y="2637183"/>
              <a:ext cx="2292626" cy="609600"/>
            </a:xfrm>
            <a:prstGeom prst="rect">
              <a:avLst/>
            </a:prstGeom>
            <a:grp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hu-HU" dirty="0" err="1"/>
                <a:t>Shape</a:t>
              </a:r>
              <a:r>
                <a:rPr lang="hu-HU" dirty="0"/>
                <a:t> </a:t>
              </a:r>
              <a:r>
                <a:rPr lang="hu-HU" dirty="0" err="1"/>
                <a:t>with</a:t>
              </a:r>
              <a:r>
                <a:rPr lang="hu-HU" dirty="0"/>
                <a:t> </a:t>
              </a:r>
              <a:r>
                <a:rPr lang="hu-HU" dirty="0" err="1"/>
                <a:t>blue</a:t>
              </a:r>
              <a:r>
                <a:rPr lang="hu-HU" dirty="0"/>
                <a:t> </a:t>
              </a:r>
              <a:r>
                <a:rPr lang="hu-HU" dirty="0" err="1"/>
                <a:t>color</a:t>
              </a:r>
              <a:endParaRPr lang="hu-HU" dirty="0"/>
            </a:p>
          </p:txBody>
        </p:sp>
      </p:grpSp>
    </p:spTree>
    <p:extLst>
      <p:ext uri="{BB962C8B-B14F-4D97-AF65-F5344CB8AC3E}">
        <p14:creationId xmlns:p14="http://schemas.microsoft.com/office/powerpoint/2010/main" val="35650219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é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8</Words>
  <Application>Microsoft Office PowerPoint</Application>
  <PresentationFormat>Szélesvásznú</PresentationFormat>
  <Paragraphs>2</Paragraphs>
  <Slides>1</Slides>
  <Notes>0</Notes>
  <HiddenSlides>0</HiddenSlides>
  <MMClips>0</MMClips>
  <ScaleCrop>false</ScaleCrop>
  <HeadingPairs>
    <vt:vector size="6" baseType="variant">
      <vt:variant>
        <vt:lpstr>Használt betűtípusok</vt:lpstr>
      </vt:variant>
      <vt:variant>
        <vt:i4>3</vt:i4>
      </vt:variant>
      <vt:variant>
        <vt:lpstr>Téma</vt:lpstr>
      </vt:variant>
      <vt:variant>
        <vt:i4>1</vt:i4>
      </vt:variant>
      <vt:variant>
        <vt:lpstr>Diacímek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Office-téma</vt:lpstr>
      <vt:lpstr>PowerPoint-bemutató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PowerPoint-bemutató</dc:title>
  <dc:creator>ztamas</dc:creator>
  <cp:lastModifiedBy>ztamas</cp:lastModifiedBy>
  <cp:revision>3</cp:revision>
  <dcterms:created xsi:type="dcterms:W3CDTF">2016-11-27T14:13:37Z</dcterms:created>
  <dcterms:modified xsi:type="dcterms:W3CDTF">2016-11-27T14:26:11Z</dcterms:modified>
</cp:coreProperties>
</file>

<file path=docProps/thumbnail.jpeg>
</file>